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018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5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6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846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786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5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5295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807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05B370A-4097-472D-991D-EB5A0F7962E9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058BB27-DD57-4818-A4D4-0282FD3ECB5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64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ublic.opendatasoft.com/explore/dataset/us-zip-code-latitude-and-longitude/expor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Silicon Hills vs. Tech Champions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Neighborhood Venue Analysis among Austin, Seattle, and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6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Austin is growing fast and the Area is nicknamed Silica Hills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286002"/>
            <a:ext cx="3964860" cy="3593591"/>
          </a:xfrm>
        </p:spPr>
        <p:txBody>
          <a:bodyPr/>
          <a:lstStyle/>
          <a:p>
            <a:r>
              <a:rPr lang="en-US" dirty="0"/>
              <a:t>What are the difference with respect to neighborhoods venues between Austin and tech champions like Seattle and San Francisco?</a:t>
            </a:r>
          </a:p>
          <a:p>
            <a:r>
              <a:rPr lang="en-US" dirty="0"/>
              <a:t>How can Austin improve its neighborhood venues to match Seattle and San Francisco?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65" y="1679209"/>
            <a:ext cx="3507305" cy="19309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76" y="3446930"/>
            <a:ext cx="2880440" cy="15510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96" y="4491837"/>
            <a:ext cx="2935212" cy="20649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59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and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247963"/>
          </a:xfrm>
        </p:spPr>
        <p:txBody>
          <a:bodyPr>
            <a:normAutofit/>
          </a:bodyPr>
          <a:lstStyle/>
          <a:p>
            <a:r>
              <a:rPr lang="en-US" dirty="0"/>
              <a:t>Zip code as surrogate of neighborhoods</a:t>
            </a:r>
          </a:p>
          <a:p>
            <a:pPr lvl="1"/>
            <a:r>
              <a:rPr lang="en-US" dirty="0"/>
              <a:t>Zip code and latitude, longitude downloaded from:</a:t>
            </a:r>
          </a:p>
          <a:p>
            <a:pPr lvl="1"/>
            <a:r>
              <a:rPr lang="en-US" u="sng" dirty="0">
                <a:hlinkClick r:id="rId2"/>
              </a:rPr>
              <a:t>https://public.opendatasoft.com/explore/dataset/us-zip-code-latitude-and-longitude/export/</a:t>
            </a:r>
            <a:endParaRPr lang="en-US" u="sng" dirty="0"/>
          </a:p>
          <a:p>
            <a:r>
              <a:rPr lang="en-US" dirty="0"/>
              <a:t>Venue data from Foursquare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Zip code is clustered using </a:t>
            </a:r>
            <a:r>
              <a:rPr lang="en-US" dirty="0" err="1"/>
              <a:t>kmeans</a:t>
            </a:r>
            <a:r>
              <a:rPr lang="en-US" dirty="0"/>
              <a:t> with respect to most common venues from Foursquare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29" y="4199137"/>
            <a:ext cx="1269091" cy="12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Code Clustering </a:t>
            </a:r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1994486"/>
            <a:ext cx="6118990" cy="29414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531" y="5135276"/>
            <a:ext cx="7133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1 is important in all three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Austin has Cluster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Seattle has Cluster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San Francisco has significant Cluster 2 </a:t>
            </a:r>
          </a:p>
        </p:txBody>
      </p:sp>
    </p:spTree>
    <p:extLst>
      <p:ext uri="{BB962C8B-B14F-4D97-AF65-F5344CB8AC3E}">
        <p14:creationId xmlns:p14="http://schemas.microsoft.com/office/powerpoint/2010/main" val="361968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Each Cluster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2305786"/>
            <a:ext cx="32004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04248" y="2305786"/>
            <a:ext cx="32004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71306" y="4620124"/>
            <a:ext cx="32004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604248" y="4620124"/>
            <a:ext cx="32004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58859" y="1874517"/>
            <a:ext cx="3418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Cluster 1: Austin, Seattle, San Francisco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198" y="1874517"/>
            <a:ext cx="2175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Cluster 2: San Francisco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8859" y="4252529"/>
            <a:ext cx="1560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Cluster 3: Austin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5198" y="4252529"/>
            <a:ext cx="1608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Cluster 4: Seattle</a:t>
            </a:r>
          </a:p>
        </p:txBody>
      </p:sp>
    </p:spTree>
    <p:extLst>
      <p:ext uri="{BB962C8B-B14F-4D97-AF65-F5344CB8AC3E}">
        <p14:creationId xmlns:p14="http://schemas.microsoft.com/office/powerpoint/2010/main" val="333843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Cluster1 is evenly distributed, all other clusters are sporadic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2503046"/>
            <a:ext cx="3789239" cy="22820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34637" y="4403622"/>
            <a:ext cx="3707565" cy="22137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91" y="3128804"/>
            <a:ext cx="3715503" cy="22342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213965" y="2452105"/>
            <a:ext cx="718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7305526" y="3128804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San Francisco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2493" y="6146695"/>
            <a:ext cx="745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Seattle</a:t>
            </a:r>
          </a:p>
        </p:txBody>
      </p:sp>
    </p:spTree>
    <p:extLst>
      <p:ext uri="{BB962C8B-B14F-4D97-AF65-F5344CB8AC3E}">
        <p14:creationId xmlns:p14="http://schemas.microsoft.com/office/powerpoint/2010/main" val="427225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err="1"/>
              <a:t>kmeans</a:t>
            </a:r>
            <a:r>
              <a:rPr lang="en-US" dirty="0"/>
              <a:t> and word cloud are power tool to cluster and visualize venue composition of each zip code.</a:t>
            </a:r>
          </a:p>
          <a:p>
            <a:pPr lvl="0"/>
            <a:r>
              <a:rPr lang="en-US" dirty="0"/>
              <a:t>Austin is more similar to Seattle than to San Francisco.</a:t>
            </a:r>
          </a:p>
          <a:p>
            <a:pPr lvl="0"/>
            <a:r>
              <a:rPr lang="en-US" dirty="0"/>
              <a:t>All three cities have many zip codes whose primary venues are restaurants.</a:t>
            </a:r>
          </a:p>
          <a:p>
            <a:pPr lvl="0"/>
            <a:r>
              <a:rPr lang="en-US" dirty="0"/>
              <a:t>San Francisco stands out in term of farmers market and fabric shops probably thanks to its more liberal living culture.</a:t>
            </a:r>
          </a:p>
          <a:p>
            <a:pPr lvl="0"/>
            <a:r>
              <a:rPr lang="en-US" dirty="0"/>
              <a:t>Austin can improve its attraction to tech companies by develop more farmers market like San Francisco and develop more lawyer office like Seattle.</a:t>
            </a:r>
          </a:p>
        </p:txBody>
      </p:sp>
    </p:spTree>
    <p:extLst>
      <p:ext uri="{BB962C8B-B14F-4D97-AF65-F5344CB8AC3E}">
        <p14:creationId xmlns:p14="http://schemas.microsoft.com/office/powerpoint/2010/main" val="189364294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19</TotalTime>
  <Words>273</Words>
  <Application>Microsoft Office PowerPoint</Application>
  <PresentationFormat>On-screen Show (4:3)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Impact</vt:lpstr>
      <vt:lpstr>Badge</vt:lpstr>
      <vt:lpstr>Silicon Hills vs. Tech Champions</vt:lpstr>
      <vt:lpstr>Austin is growing fast and the Area is nicknamed Silica Hills</vt:lpstr>
      <vt:lpstr>Data Source and Treatment</vt:lpstr>
      <vt:lpstr>Zip Code Clustering reSults</vt:lpstr>
      <vt:lpstr>Composition of Each Cluster</vt:lpstr>
      <vt:lpstr>Cluster1 is evenly distributed, all other clusters are sporadic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Silicon Hills vs. Tech Champions</dc:title>
  <dc:creator>Tongren Zhu</dc:creator>
  <cp:lastModifiedBy>Tongren Zhu</cp:lastModifiedBy>
  <cp:revision>6</cp:revision>
  <dcterms:created xsi:type="dcterms:W3CDTF">2020-05-08T02:25:34Z</dcterms:created>
  <dcterms:modified xsi:type="dcterms:W3CDTF">2020-05-08T02:45:06Z</dcterms:modified>
</cp:coreProperties>
</file>